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ms-office.activeX"/>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activeX/activeX1.xml" ContentType="application/vnd.ms-office.activeX+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53" r:id="rId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52"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77BAB7-6D55-4FAA-91B4-0BBF9EB95E98}" type="datetimeFigureOut">
              <a:rPr lang="en-US" smtClean="0"/>
              <a:pPr/>
              <a:t>4/18/2011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C1927-8FD0-4DC8-ACFD-6005C22F752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77BAB7-6D55-4FAA-91B4-0BBF9EB95E98}" type="datetimeFigureOut">
              <a:rPr lang="en-US" smtClean="0"/>
              <a:pPr/>
              <a:t>4/18/2011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C1927-8FD0-4DC8-ACFD-6005C22F752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77BAB7-6D55-4FAA-91B4-0BBF9EB95E98}" type="datetimeFigureOut">
              <a:rPr lang="en-US" smtClean="0"/>
              <a:pPr/>
              <a:t>4/18/2011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C1927-8FD0-4DC8-ACFD-6005C22F752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77BAB7-6D55-4FAA-91B4-0BBF9EB95E98}" type="datetimeFigureOut">
              <a:rPr lang="en-US" smtClean="0"/>
              <a:pPr/>
              <a:t>4/18/2011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C1927-8FD0-4DC8-ACFD-6005C22F752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77BAB7-6D55-4FAA-91B4-0BBF9EB95E98}" type="datetimeFigureOut">
              <a:rPr lang="en-US" smtClean="0"/>
              <a:pPr/>
              <a:t>4/18/2011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C1927-8FD0-4DC8-ACFD-6005C22F752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77BAB7-6D55-4FAA-91B4-0BBF9EB95E98}" type="datetimeFigureOut">
              <a:rPr lang="en-US" smtClean="0"/>
              <a:pPr/>
              <a:t>4/18/2011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7C1927-8FD0-4DC8-ACFD-6005C22F752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77BAB7-6D55-4FAA-91B4-0BBF9EB95E98}" type="datetimeFigureOut">
              <a:rPr lang="en-US" smtClean="0"/>
              <a:pPr/>
              <a:t>4/18/2011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7C1927-8FD0-4DC8-ACFD-6005C22F752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77BAB7-6D55-4FAA-91B4-0BBF9EB95E98}" type="datetimeFigureOut">
              <a:rPr lang="en-US" smtClean="0"/>
              <a:pPr/>
              <a:t>4/18/2011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7C1927-8FD0-4DC8-ACFD-6005C22F752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77BAB7-6D55-4FAA-91B4-0BBF9EB95E98}" type="datetimeFigureOut">
              <a:rPr lang="en-US" smtClean="0"/>
              <a:pPr/>
              <a:t>4/18/2011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7C1927-8FD0-4DC8-ACFD-6005C22F752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77BAB7-6D55-4FAA-91B4-0BBF9EB95E98}" type="datetimeFigureOut">
              <a:rPr lang="en-US" smtClean="0"/>
              <a:pPr/>
              <a:t>4/18/2011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7C1927-8FD0-4DC8-ACFD-6005C22F752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77BAB7-6D55-4FAA-91B4-0BBF9EB95E98}" type="datetimeFigureOut">
              <a:rPr lang="en-US" smtClean="0"/>
              <a:pPr/>
              <a:t>4/18/2011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7C1927-8FD0-4DC8-ACFD-6005C22F752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77BAB7-6D55-4FAA-91B4-0BBF9EB95E98}" type="datetimeFigureOut">
              <a:rPr lang="en-US" smtClean="0"/>
              <a:pPr/>
              <a:t>4/18/2011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7C1927-8FD0-4DC8-ACFD-6005C22F752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1.xml"/><Relationship Id="rId1" Type="http://schemas.openxmlformats.org/officeDocument/2006/relationships/vmlDrawing" Target="../drawings/vmlDrawing1.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5"/>
          <p:cNvSpPr>
            <a:spLocks noGrp="1" noChangeArrowheads="1"/>
          </p:cNvSpPr>
          <p:nvPr>
            <p:ph type="title" idx="4294967295"/>
          </p:nvPr>
        </p:nvSpPr>
        <p:spPr/>
        <p:txBody>
          <a:bodyPr/>
          <a:lstStyle/>
          <a:p>
            <a:r>
              <a:rPr lang="en-US"/>
              <a:t>Vision</a:t>
            </a:r>
          </a:p>
        </p:txBody>
      </p:sp>
      <p:sp>
        <p:nvSpPr>
          <p:cNvPr id="13318" name="Text Box 6"/>
          <p:cNvSpPr txBox="1">
            <a:spLocks noChangeArrowheads="1"/>
          </p:cNvSpPr>
          <p:nvPr/>
        </p:nvSpPr>
        <p:spPr bwMode="auto">
          <a:xfrm>
            <a:off x="3048000" y="2133600"/>
            <a:ext cx="3429000" cy="2857500"/>
          </a:xfrm>
          <a:prstGeom prst="rect">
            <a:avLst/>
          </a:prstGeom>
          <a:noFill/>
          <a:ln w="9525">
            <a:noFill/>
            <a:miter lim="800000"/>
            <a:headEnd/>
            <a:tailEnd/>
          </a:ln>
          <a:effectLst/>
        </p:spPr>
        <p:txBody>
          <a:bodyPr>
            <a:spAutoFit/>
          </a:bodyPr>
          <a:lstStyle/>
          <a:p>
            <a:pPr>
              <a:spcBef>
                <a:spcPct val="50000"/>
              </a:spcBef>
            </a:pPr>
            <a:r>
              <a:rPr lang="en-US" sz="1400" b="1"/>
              <a:t>Please note that due to differing operating systems, some animations will not appear until the presentation is viewed in Presentation Mode (Slide Show view). You may see blank slides in the “Normal” or “Slide Sorter” views. All animations will appear after viewing in Presentation Mode and playing each animation. Most animations will require the latest version of the Flash Player, which is available at http://get.adobe.com/flashplayer.</a:t>
            </a:r>
          </a:p>
        </p:txBody>
      </p:sp>
    </p:spTree>
    <p:controls>
      <p:control spid="1026" name="ShockwaveFlash1" r:id="rId2" imgW="6426871" imgH="6477904"/>
    </p:controls>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79</Words>
  <Application>Microsoft Office PowerPoint</Application>
  <PresentationFormat>On-screen Show (4:3)</PresentationFormat>
  <Paragraphs>2</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Vision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15</dc:title>
  <dc:creator>Betsy</dc:creator>
  <cp:keywords>chapter 15</cp:keywords>
  <cp:lastModifiedBy>bawargo</cp:lastModifiedBy>
  <cp:revision>4</cp:revision>
  <dcterms:created xsi:type="dcterms:W3CDTF">2009-03-14T20:35:39Z</dcterms:created>
  <dcterms:modified xsi:type="dcterms:W3CDTF">2011-04-18T18:28:46Z</dcterms:modified>
</cp:coreProperties>
</file>