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5331-A853-4C0A-928E-0B218CD934D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D97D-957F-4698-AAEA-A4F4A654A7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Langerhans</a:t>
            </a:r>
            <a:r>
              <a:rPr lang="en-US" dirty="0" smtClean="0"/>
              <a:t> cells?</a:t>
            </a:r>
          </a:p>
          <a:p>
            <a:pPr lvl="1"/>
            <a:r>
              <a:rPr lang="en-US" dirty="0" smtClean="0"/>
              <a:t>A.  A type of </a:t>
            </a:r>
            <a:r>
              <a:rPr lang="en-US" dirty="0" err="1" smtClean="0"/>
              <a:t>adipocyte</a:t>
            </a:r>
            <a:endParaRPr lang="en-US" dirty="0" smtClean="0"/>
          </a:p>
          <a:p>
            <a:pPr lvl="1"/>
            <a:r>
              <a:rPr lang="en-US" dirty="0" smtClean="0"/>
              <a:t>B.  Immune cells found in the dermis</a:t>
            </a:r>
          </a:p>
          <a:p>
            <a:pPr lvl="1"/>
            <a:r>
              <a:rPr lang="en-US" dirty="0" smtClean="0"/>
              <a:t>C.  Immune cells found in the epidermis</a:t>
            </a:r>
          </a:p>
          <a:p>
            <a:pPr lvl="1"/>
            <a:r>
              <a:rPr lang="en-US" dirty="0" smtClean="0"/>
              <a:t>D.  Cell types that produce a reddish pigment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yellowish/orange pigment is most easily seen in the palms and soles. </a:t>
            </a:r>
          </a:p>
          <a:p>
            <a:pPr lvl="1"/>
            <a:r>
              <a:rPr lang="en-US" dirty="0" smtClean="0"/>
              <a:t>A.  Melanin</a:t>
            </a:r>
          </a:p>
          <a:p>
            <a:pPr lvl="1"/>
            <a:r>
              <a:rPr lang="en-US" dirty="0" smtClean="0"/>
              <a:t>B.  Melatonin</a:t>
            </a:r>
          </a:p>
          <a:p>
            <a:pPr lvl="1"/>
            <a:r>
              <a:rPr lang="en-US" dirty="0" smtClean="0"/>
              <a:t>C.  Keratin</a:t>
            </a:r>
          </a:p>
          <a:p>
            <a:pPr lvl="1"/>
            <a:r>
              <a:rPr lang="en-US" dirty="0" smtClean="0"/>
              <a:t>D.  Carotene</a:t>
            </a:r>
          </a:p>
          <a:p>
            <a:pPr lvl="1"/>
            <a:r>
              <a:rPr lang="en-US" dirty="0" smtClean="0"/>
              <a:t>E.  Hemoglobin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 err="1" smtClean="0"/>
              <a:t>ceruminous</a:t>
            </a:r>
            <a:r>
              <a:rPr lang="en-US" dirty="0" smtClean="0"/>
              <a:t> glands produce?</a:t>
            </a:r>
          </a:p>
          <a:p>
            <a:pPr lvl="1"/>
            <a:r>
              <a:rPr lang="en-US" dirty="0" smtClean="0"/>
              <a:t>A.  Sweat</a:t>
            </a:r>
          </a:p>
          <a:p>
            <a:pPr lvl="1"/>
            <a:r>
              <a:rPr lang="en-US" dirty="0" smtClean="0"/>
              <a:t>B.  Milk</a:t>
            </a:r>
          </a:p>
          <a:p>
            <a:pPr lvl="1"/>
            <a:r>
              <a:rPr lang="en-US" dirty="0" smtClean="0"/>
              <a:t>C.  Urine</a:t>
            </a:r>
          </a:p>
          <a:p>
            <a:pPr lvl="1"/>
            <a:r>
              <a:rPr lang="en-US" dirty="0" smtClean="0"/>
              <a:t>D.  Wax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skin cancer that is highly metastatic is </a:t>
            </a:r>
          </a:p>
          <a:p>
            <a:pPr lvl="1"/>
            <a:r>
              <a:rPr lang="en-US" dirty="0" smtClean="0"/>
              <a:t>A.  Basal cell Carcinoma</a:t>
            </a:r>
          </a:p>
          <a:p>
            <a:pPr lvl="1"/>
            <a:r>
              <a:rPr lang="en-US" dirty="0" smtClean="0"/>
              <a:t>B.  Squamous cell carcinoma</a:t>
            </a:r>
          </a:p>
          <a:p>
            <a:pPr lvl="1"/>
            <a:r>
              <a:rPr lang="en-US" dirty="0" smtClean="0"/>
              <a:t>C.  Small cell carcinoma</a:t>
            </a:r>
          </a:p>
          <a:p>
            <a:pPr lvl="1"/>
            <a:r>
              <a:rPr lang="en-US" dirty="0" smtClean="0"/>
              <a:t>D.  Melanoma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Question One</vt:lpstr>
      <vt:lpstr>Question Two</vt:lpstr>
      <vt:lpstr>Question Three</vt:lpstr>
      <vt:lpstr>Question Four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One</dc:title>
  <dc:creator>Wargo, Betsy</dc:creator>
  <cp:lastModifiedBy>Wargo, Betsy</cp:lastModifiedBy>
  <cp:revision>1</cp:revision>
  <dcterms:created xsi:type="dcterms:W3CDTF">2010-02-08T16:58:39Z</dcterms:created>
  <dcterms:modified xsi:type="dcterms:W3CDTF">2010-02-08T17:04:04Z</dcterms:modified>
</cp:coreProperties>
</file>