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0C308-0438-489F-A4D4-1677F023D896}" type="datetimeFigureOut">
              <a:rPr lang="en-US" smtClean="0"/>
              <a:t>8/27/2009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F1443-8DEB-4A2D-86C9-D14AB7D3D9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0C308-0438-489F-A4D4-1677F023D896}" type="datetimeFigureOut">
              <a:rPr lang="en-US" smtClean="0"/>
              <a:t>8/27/2009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F1443-8DEB-4A2D-86C9-D14AB7D3D9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0C308-0438-489F-A4D4-1677F023D896}" type="datetimeFigureOut">
              <a:rPr lang="en-US" smtClean="0"/>
              <a:t>8/27/2009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F1443-8DEB-4A2D-86C9-D14AB7D3D9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0C308-0438-489F-A4D4-1677F023D896}" type="datetimeFigureOut">
              <a:rPr lang="en-US" smtClean="0"/>
              <a:t>8/27/2009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F1443-8DEB-4A2D-86C9-D14AB7D3D9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0C308-0438-489F-A4D4-1677F023D896}" type="datetimeFigureOut">
              <a:rPr lang="en-US" smtClean="0"/>
              <a:t>8/27/2009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F1443-8DEB-4A2D-86C9-D14AB7D3D9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0C308-0438-489F-A4D4-1677F023D896}" type="datetimeFigureOut">
              <a:rPr lang="en-US" smtClean="0"/>
              <a:t>8/27/2009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F1443-8DEB-4A2D-86C9-D14AB7D3D9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0C308-0438-489F-A4D4-1677F023D896}" type="datetimeFigureOut">
              <a:rPr lang="en-US" smtClean="0"/>
              <a:t>8/27/2009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F1443-8DEB-4A2D-86C9-D14AB7D3D9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0C308-0438-489F-A4D4-1677F023D896}" type="datetimeFigureOut">
              <a:rPr lang="en-US" smtClean="0"/>
              <a:t>8/27/2009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F1443-8DEB-4A2D-86C9-D14AB7D3D9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0C308-0438-489F-A4D4-1677F023D896}" type="datetimeFigureOut">
              <a:rPr lang="en-US" smtClean="0"/>
              <a:t>8/27/2009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F1443-8DEB-4A2D-86C9-D14AB7D3D9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0C308-0438-489F-A4D4-1677F023D896}" type="datetimeFigureOut">
              <a:rPr lang="en-US" smtClean="0"/>
              <a:t>8/27/2009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F1443-8DEB-4A2D-86C9-D14AB7D3D9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0C308-0438-489F-A4D4-1677F023D896}" type="datetimeFigureOut">
              <a:rPr lang="en-US" smtClean="0"/>
              <a:t>8/27/2009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F1443-8DEB-4A2D-86C9-D14AB7D3D9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0C308-0438-489F-A4D4-1677F023D896}" type="datetimeFigureOut">
              <a:rPr lang="en-US" smtClean="0"/>
              <a:t>8/27/2009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F1443-8DEB-4A2D-86C9-D14AB7D3D9F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Discuss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four categories for organic compounds?</a:t>
            </a:r>
          </a:p>
          <a:p>
            <a:pPr lvl="1"/>
            <a:r>
              <a:rPr lang="en-US" dirty="0" smtClean="0"/>
              <a:t>What are the “building blocks” for each category?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“buffer systems” help our bodies to function better?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 the structure of RNA to DNA.  How do they differ?  In what ways are they similar?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56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Discuss</vt:lpstr>
      <vt:lpstr>Discuss</vt:lpstr>
      <vt:lpstr>Discuss</vt:lpstr>
    </vt:vector>
  </TitlesOfParts>
  <Company>Illinois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Wargo, Betsy</dc:creator>
  <cp:lastModifiedBy>Wargo, Betsy</cp:lastModifiedBy>
  <cp:revision>2</cp:revision>
  <dcterms:created xsi:type="dcterms:W3CDTF">2009-08-27T13:31:59Z</dcterms:created>
  <dcterms:modified xsi:type="dcterms:W3CDTF">2009-08-27T13:36:41Z</dcterms:modified>
</cp:coreProperties>
</file>