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9" r:id="rId3"/>
    <p:sldId id="260" r:id="rId4"/>
    <p:sldId id="261" r:id="rId5"/>
    <p:sldId id="262" r:id="rId6"/>
    <p:sldId id="257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9B50"/>
    <a:srgbClr val="DAD0A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61" autoAdjust="0"/>
    <p:restoredTop sz="90929"/>
  </p:normalViewPr>
  <p:slideViewPr>
    <p:cSldViewPr>
      <p:cViewPr varScale="1">
        <p:scale>
          <a:sx n="67" d="100"/>
          <a:sy n="67" d="100"/>
        </p:scale>
        <p:origin x="-49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D23D41-1C65-499F-AA6A-354FEFA754E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AF5CA9-44A0-492C-9CC3-AFE457B372B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56B904-5858-4E70-9C41-5604B2B9899E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8873A0-C30A-44F7-9F75-6960AFCC3D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9E73C7-8AC2-4FB0-9C71-F382762BE7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54D727-FC18-4A23-9D65-E99FDC03EB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lang="en-US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95C744-541B-4BF2-8BB5-FE77BC0D17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7D522C-BA7C-48D2-8075-F09412ED74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70AEFF-A5E2-43B3-8D32-735EB32455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BDC5E6-0205-4B2F-9D2B-ADB1A6ECBD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1DF642-7CE1-4BD7-A528-2F06F8070F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A67324-A565-4E3C-AAD2-2F2FD0073E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3C4FA6-0649-4544-B08D-44AC77C0AE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E03557-8FE5-4CED-B6F2-80C2E1359A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3ED93097-C044-4C38-89C9-941B7FA264B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6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6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6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Tx/>
        <a:buSzPct val="80000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Tx/>
        <a:buFont typeface="Times" pitchFamily="16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Tx/>
        <a:buSzPct val="80000"/>
        <a:buChar char="•"/>
        <a:defRPr sz="2000" i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Tx/>
        <a:buChar char="–"/>
        <a:defRPr sz="2000" i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Tx/>
        <a:buChar char="»"/>
        <a:defRPr sz="2000" i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dirty="0" smtClean="0">
                <a:latin typeface="Times" pitchFamily="16" charset="0"/>
              </a:rPr>
              <a:t>Tuesday, Sept 8</a:t>
            </a:r>
            <a:r>
              <a:rPr lang="en-US" sz="5000" baseline="30000" dirty="0" smtClean="0">
                <a:latin typeface="Times" pitchFamily="16" charset="0"/>
              </a:rPr>
              <a:t>th</a:t>
            </a:r>
            <a:r>
              <a:rPr lang="en-US" sz="5000" dirty="0" smtClean="0">
                <a:latin typeface="Times" pitchFamily="16" charset="0"/>
              </a:rPr>
              <a:t> 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Fill out the </a:t>
            </a:r>
            <a:r>
              <a:rPr lang="en-US" dirty="0" err="1" smtClean="0"/>
              <a:t>Opscan</a:t>
            </a:r>
            <a:r>
              <a:rPr lang="en-US" dirty="0" smtClean="0"/>
              <a:t> with your name and ID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organelle is associated with the endoplasmic reticulum and responsible for creating proteins?</a:t>
            </a:r>
          </a:p>
          <a:p>
            <a:pPr lvl="1"/>
            <a:r>
              <a:rPr lang="en-US" dirty="0" smtClean="0"/>
              <a:t>A.   </a:t>
            </a:r>
            <a:r>
              <a:rPr lang="en-US" dirty="0" err="1" smtClean="0"/>
              <a:t>Lysosomes</a:t>
            </a:r>
            <a:endParaRPr lang="en-US" dirty="0" smtClean="0"/>
          </a:p>
          <a:p>
            <a:pPr lvl="1"/>
            <a:r>
              <a:rPr lang="en-US" dirty="0" smtClean="0"/>
              <a:t>B.  Nucleoli</a:t>
            </a:r>
          </a:p>
          <a:p>
            <a:pPr lvl="1"/>
            <a:r>
              <a:rPr lang="en-US" dirty="0" smtClean="0"/>
              <a:t>C.  </a:t>
            </a:r>
            <a:r>
              <a:rPr lang="en-US" dirty="0" err="1" smtClean="0"/>
              <a:t>Ribosomes</a:t>
            </a:r>
            <a:endParaRPr lang="en-US" dirty="0" smtClean="0"/>
          </a:p>
          <a:p>
            <a:pPr lvl="1"/>
            <a:r>
              <a:rPr lang="en-US" dirty="0" smtClean="0"/>
              <a:t>D.  </a:t>
            </a:r>
            <a:r>
              <a:rPr lang="en-US" dirty="0" err="1" smtClean="0"/>
              <a:t>Peroxisome</a:t>
            </a:r>
            <a:endParaRPr lang="en-US" dirty="0" smtClean="0"/>
          </a:p>
          <a:p>
            <a:pPr lvl="1"/>
            <a:r>
              <a:rPr lang="en-US" dirty="0" smtClean="0"/>
              <a:t>E.  </a:t>
            </a:r>
            <a:r>
              <a:rPr lang="en-US" dirty="0" err="1" smtClean="0"/>
              <a:t>Centriole</a:t>
            </a: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Two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4876800" cy="3962400"/>
          </a:xfrm>
        </p:spPr>
        <p:txBody>
          <a:bodyPr/>
          <a:lstStyle/>
          <a:p>
            <a:r>
              <a:rPr lang="en-US" dirty="0" smtClean="0"/>
              <a:t>Which stage of Mitosis is illustrated here? </a:t>
            </a:r>
          </a:p>
          <a:p>
            <a:pPr lvl="1"/>
            <a:r>
              <a:rPr lang="en-US" dirty="0" smtClean="0"/>
              <a:t>A.  Prophase</a:t>
            </a:r>
          </a:p>
          <a:p>
            <a:pPr lvl="1"/>
            <a:r>
              <a:rPr lang="en-US" dirty="0" smtClean="0"/>
              <a:t>B.  </a:t>
            </a:r>
            <a:r>
              <a:rPr lang="en-US" dirty="0" err="1" smtClean="0"/>
              <a:t>Interphase</a:t>
            </a:r>
            <a:endParaRPr lang="en-US" dirty="0" smtClean="0"/>
          </a:p>
          <a:p>
            <a:pPr lvl="1"/>
            <a:r>
              <a:rPr lang="en-US" dirty="0" smtClean="0"/>
              <a:t>C.  </a:t>
            </a:r>
            <a:r>
              <a:rPr lang="en-US" dirty="0" err="1" smtClean="0"/>
              <a:t>Cytokinesis</a:t>
            </a:r>
            <a:endParaRPr lang="en-US" dirty="0" smtClean="0"/>
          </a:p>
          <a:p>
            <a:pPr lvl="1"/>
            <a:r>
              <a:rPr lang="en-US" dirty="0" smtClean="0"/>
              <a:t>D.  Anaphase</a:t>
            </a:r>
          </a:p>
          <a:p>
            <a:pPr lvl="1"/>
            <a:r>
              <a:rPr lang="en-US" dirty="0" smtClean="0"/>
              <a:t>E.  Metaphase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057400"/>
            <a:ext cx="2693444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Three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is TRUE with regards to translation?</a:t>
            </a:r>
          </a:p>
          <a:p>
            <a:pPr lvl="1"/>
            <a:r>
              <a:rPr lang="en-US" dirty="0" smtClean="0"/>
              <a:t>A.  Translation takes place in the nucleoli</a:t>
            </a:r>
          </a:p>
          <a:p>
            <a:pPr lvl="1"/>
            <a:r>
              <a:rPr lang="en-US" dirty="0" smtClean="0"/>
              <a:t>B.  Translation takes place in the nucleus</a:t>
            </a:r>
          </a:p>
          <a:p>
            <a:pPr lvl="1"/>
            <a:r>
              <a:rPr lang="en-US" dirty="0" smtClean="0"/>
              <a:t>C.  Translation uses DNA</a:t>
            </a:r>
          </a:p>
          <a:p>
            <a:pPr lvl="1"/>
            <a:r>
              <a:rPr lang="en-US" dirty="0" smtClean="0"/>
              <a:t>D.  Translation uses mRNA and </a:t>
            </a:r>
            <a:r>
              <a:rPr lang="en-US" dirty="0" err="1" smtClean="0"/>
              <a:t>tRNA</a:t>
            </a:r>
            <a:r>
              <a:rPr lang="en-US" dirty="0" smtClean="0"/>
              <a:t> to create proteins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Four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4876800" cy="4191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This is an image of hyaline cartilage.  In addition to the ground substance, you can see the _______ which contain __________</a:t>
            </a:r>
          </a:p>
          <a:p>
            <a:pPr lvl="1"/>
            <a:r>
              <a:rPr lang="en-US" dirty="0" smtClean="0"/>
              <a:t>A.  </a:t>
            </a:r>
            <a:r>
              <a:rPr lang="en-US" dirty="0" err="1" smtClean="0"/>
              <a:t>Desmosomes</a:t>
            </a:r>
            <a:r>
              <a:rPr lang="en-US" dirty="0" smtClean="0"/>
              <a:t>, lacunae</a:t>
            </a:r>
          </a:p>
          <a:p>
            <a:pPr lvl="1"/>
            <a:r>
              <a:rPr lang="en-US" dirty="0" smtClean="0"/>
              <a:t>B.  Lacunae, </a:t>
            </a:r>
            <a:r>
              <a:rPr lang="en-US" dirty="0" err="1" smtClean="0"/>
              <a:t>chondrocytes</a:t>
            </a:r>
            <a:endParaRPr lang="en-US" dirty="0" smtClean="0"/>
          </a:p>
          <a:p>
            <a:pPr lvl="1"/>
            <a:r>
              <a:rPr lang="en-US" dirty="0" smtClean="0"/>
              <a:t>C.  </a:t>
            </a:r>
            <a:r>
              <a:rPr lang="en-US" dirty="0" err="1" smtClean="0"/>
              <a:t>Osteoblasts</a:t>
            </a:r>
            <a:r>
              <a:rPr lang="en-US" dirty="0" smtClean="0"/>
              <a:t>, calcium</a:t>
            </a:r>
          </a:p>
          <a:p>
            <a:pPr lvl="1"/>
            <a:r>
              <a:rPr lang="en-US" dirty="0" smtClean="0"/>
              <a:t>D.  Matrix, </a:t>
            </a:r>
            <a:r>
              <a:rPr lang="en-US" dirty="0" err="1" smtClean="0"/>
              <a:t>fibrocartilage</a:t>
            </a:r>
            <a:endParaRPr lang="en-US" dirty="0" smtClean="0"/>
          </a:p>
          <a:p>
            <a:pPr lvl="1"/>
            <a:r>
              <a:rPr lang="en-US" dirty="0" smtClean="0"/>
              <a:t>E.  Lamellae, fibroblasts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057400"/>
            <a:ext cx="3243263" cy="326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sure your name and ID are on you paper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pass your papers to the end of the row and then forward.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4474</TotalTime>
  <Words>188</Words>
  <Application>Microsoft Office PowerPoint</Application>
  <PresentationFormat>On-screen Show (4:3)</PresentationFormat>
  <Paragraphs>32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Blank Presentation</vt:lpstr>
      <vt:lpstr>Tuesday, Sept 8th </vt:lpstr>
      <vt:lpstr>Question One</vt:lpstr>
      <vt:lpstr>Question Two</vt:lpstr>
      <vt:lpstr>Question Three</vt:lpstr>
      <vt:lpstr>Question Four</vt:lpstr>
      <vt:lpstr>Make sure your name and ID are on you paper</vt:lpstr>
    </vt:vector>
  </TitlesOfParts>
  <Company>Creative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Wargo, Betsy</cp:lastModifiedBy>
  <cp:revision>62</cp:revision>
  <cp:lastPrinted>2006-10-05T21:29:32Z</cp:lastPrinted>
  <dcterms:modified xsi:type="dcterms:W3CDTF">2009-09-08T14:20:55Z</dcterms:modified>
</cp:coreProperties>
</file>