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3641-47D7-4190-A8ED-2A2B64052D5D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9627E-C755-4243-93FA-9ECDB71F76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Please put your name, date, and ID on an </a:t>
            </a:r>
            <a:r>
              <a:rPr lang="en-US" dirty="0" err="1" smtClean="0"/>
              <a:t>Opscan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statement is true about positive feedback?</a:t>
            </a:r>
          </a:p>
          <a:p>
            <a:pPr lvl="1"/>
            <a:r>
              <a:rPr lang="en-US" dirty="0" smtClean="0"/>
              <a:t>A.  It is the most common type of feedback our bodies use</a:t>
            </a:r>
          </a:p>
          <a:p>
            <a:pPr lvl="1"/>
            <a:r>
              <a:rPr lang="en-US" dirty="0" smtClean="0"/>
              <a:t>B.  It is widely used to maintain homeostasis</a:t>
            </a:r>
          </a:p>
          <a:p>
            <a:pPr lvl="1"/>
            <a:r>
              <a:rPr lang="en-US" dirty="0" smtClean="0"/>
              <a:t>C.  The hormones responsible for labor and delivery use a positive feedback</a:t>
            </a:r>
          </a:p>
          <a:p>
            <a:pPr lvl="1"/>
            <a:r>
              <a:rPr lang="en-US" dirty="0" smtClean="0"/>
              <a:t>D.  As soon as we reach an optimal point, the positive feedback loop shuts off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atom, which of the following is not true?</a:t>
            </a:r>
          </a:p>
          <a:p>
            <a:pPr lvl="1"/>
            <a:r>
              <a:rPr lang="en-US" dirty="0" smtClean="0"/>
              <a:t>A.  The number of protons is equal to the number of electrons</a:t>
            </a:r>
          </a:p>
          <a:p>
            <a:pPr lvl="1"/>
            <a:r>
              <a:rPr lang="en-US" dirty="0" smtClean="0"/>
              <a:t>B.  An atom has no charge</a:t>
            </a:r>
          </a:p>
          <a:p>
            <a:pPr lvl="1"/>
            <a:r>
              <a:rPr lang="en-US" dirty="0" smtClean="0"/>
              <a:t>C.  Protons are positively charged.</a:t>
            </a:r>
          </a:p>
          <a:p>
            <a:pPr lvl="1"/>
            <a:r>
              <a:rPr lang="en-US" dirty="0" smtClean="0"/>
              <a:t>D.  The number of protons is equal to the number of neutrons</a:t>
            </a:r>
          </a:p>
          <a:p>
            <a:pPr lvl="1"/>
            <a:r>
              <a:rPr lang="en-US" dirty="0" smtClean="0"/>
              <a:t>E.  An isotope is the same as an 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system contains the following structures:  ureters, urethra</a:t>
            </a:r>
          </a:p>
          <a:p>
            <a:pPr lvl="1"/>
            <a:r>
              <a:rPr lang="en-US" dirty="0" smtClean="0"/>
              <a:t>A.  Skeletal</a:t>
            </a:r>
          </a:p>
          <a:p>
            <a:pPr lvl="1"/>
            <a:r>
              <a:rPr lang="en-US" dirty="0" smtClean="0"/>
              <a:t>B.  Muscular</a:t>
            </a:r>
          </a:p>
          <a:p>
            <a:pPr lvl="1"/>
            <a:r>
              <a:rPr lang="en-US" dirty="0" smtClean="0"/>
              <a:t>C.  </a:t>
            </a:r>
            <a:r>
              <a:rPr lang="en-US" dirty="0" err="1" smtClean="0"/>
              <a:t>Integumentary</a:t>
            </a:r>
            <a:endParaRPr lang="en-US" dirty="0" smtClean="0"/>
          </a:p>
          <a:p>
            <a:pPr lvl="1"/>
            <a:r>
              <a:rPr lang="en-US" dirty="0" smtClean="0"/>
              <a:t>D.  Urinary</a:t>
            </a:r>
          </a:p>
          <a:p>
            <a:pPr lvl="1"/>
            <a:r>
              <a:rPr lang="en-US" dirty="0" smtClean="0"/>
              <a:t>E.  Digestive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Please put your name, date, and ID on an Opscan</vt:lpstr>
      <vt:lpstr>Question 1</vt:lpstr>
      <vt:lpstr>Question 2</vt:lpstr>
      <vt:lpstr>Question 3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put your name, date, and ID on an Opscan</dc:title>
  <dc:creator>Wargo, Betsy</dc:creator>
  <cp:lastModifiedBy>Wargo, Betsy</cp:lastModifiedBy>
  <cp:revision>1</cp:revision>
  <dcterms:created xsi:type="dcterms:W3CDTF">2010-01-15T17:00:45Z</dcterms:created>
  <dcterms:modified xsi:type="dcterms:W3CDTF">2010-01-15T17:07:45Z</dcterms:modified>
</cp:coreProperties>
</file>