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B50"/>
    <a:srgbClr val="DAD0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1" autoAdjust="0"/>
    <p:restoredTop sz="90929"/>
  </p:normalViewPr>
  <p:slideViewPr>
    <p:cSldViewPr>
      <p:cViewPr varScale="1">
        <p:scale>
          <a:sx n="67" d="100"/>
          <a:sy n="67" d="100"/>
        </p:scale>
        <p:origin x="-4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D23D41-1C65-499F-AA6A-354FEFA754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AF5CA9-44A0-492C-9CC3-AFE457B372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6B904-5858-4E70-9C41-5604B2B9899E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8873A0-C30A-44F7-9F75-6960AFCC3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9E73C7-8AC2-4FB0-9C71-F382762BE7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54D727-FC18-4A23-9D65-E99FDC03E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95C744-541B-4BF2-8BB5-FE77BC0D17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7D522C-BA7C-48D2-8075-F09412ED7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70AEFF-A5E2-43B3-8D32-735EB32455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BDC5E6-0205-4B2F-9D2B-ADB1A6ECBD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1DF642-7CE1-4BD7-A528-2F06F8070F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A67324-A565-4E3C-AAD2-2F2FD0073E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3C4FA6-0649-4544-B08D-44AC77C0AE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E03557-8FE5-4CED-B6F2-80C2E1359A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ED93097-C044-4C38-89C9-941B7FA264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Tx/>
        <a:buSzPct val="8000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Tx/>
        <a:buFont typeface="Times" pitchFamily="16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Tx/>
        <a:buSzPct val="80000"/>
        <a:buChar char="•"/>
        <a:defRPr sz="2000" i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Tx/>
        <a:buChar char="–"/>
        <a:defRPr sz="2000"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Tx/>
        <a:buChar char="»"/>
        <a:defRPr sz="20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smtClean="0">
                <a:latin typeface="Times" pitchFamily="16" charset="0"/>
              </a:rPr>
              <a:t> 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Fill out the </a:t>
            </a:r>
            <a:r>
              <a:rPr lang="en-US" dirty="0" err="1" smtClean="0"/>
              <a:t>Opscan</a:t>
            </a:r>
            <a:r>
              <a:rPr lang="en-US" dirty="0" smtClean="0"/>
              <a:t> with your name and ID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layer of the epidermis is responsible for growth?</a:t>
            </a:r>
          </a:p>
          <a:p>
            <a:pPr lvl="1"/>
            <a:r>
              <a:rPr lang="en-US" dirty="0" smtClean="0"/>
              <a:t>A.   Stratum </a:t>
            </a:r>
            <a:r>
              <a:rPr lang="en-US" dirty="0" err="1" smtClean="0"/>
              <a:t>corneum</a:t>
            </a:r>
            <a:endParaRPr lang="en-US" dirty="0" smtClean="0"/>
          </a:p>
          <a:p>
            <a:pPr lvl="1"/>
            <a:r>
              <a:rPr lang="en-US" dirty="0" smtClean="0"/>
              <a:t>B.  Stratum </a:t>
            </a:r>
            <a:r>
              <a:rPr lang="en-US" dirty="0" err="1" smtClean="0"/>
              <a:t>lucidum</a:t>
            </a:r>
            <a:endParaRPr lang="en-US" dirty="0" smtClean="0"/>
          </a:p>
          <a:p>
            <a:pPr lvl="1"/>
            <a:r>
              <a:rPr lang="en-US" dirty="0" smtClean="0"/>
              <a:t>C.  Stratum </a:t>
            </a:r>
            <a:r>
              <a:rPr lang="en-US" dirty="0" err="1" smtClean="0"/>
              <a:t>spinosum</a:t>
            </a:r>
            <a:endParaRPr lang="en-US" dirty="0" smtClean="0"/>
          </a:p>
          <a:p>
            <a:pPr lvl="1"/>
            <a:r>
              <a:rPr lang="en-US" dirty="0" smtClean="0"/>
              <a:t>D.  Stratum </a:t>
            </a:r>
            <a:r>
              <a:rPr lang="en-US" dirty="0" err="1" smtClean="0"/>
              <a:t>petra</a:t>
            </a:r>
            <a:endParaRPr lang="en-US" dirty="0" smtClean="0"/>
          </a:p>
          <a:p>
            <a:pPr lvl="1"/>
            <a:r>
              <a:rPr lang="en-US" dirty="0" smtClean="0"/>
              <a:t>E.  Stratum </a:t>
            </a:r>
            <a:r>
              <a:rPr lang="en-US" dirty="0" err="1" smtClean="0"/>
              <a:t>basale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6858000" cy="3962400"/>
          </a:xfrm>
        </p:spPr>
        <p:txBody>
          <a:bodyPr/>
          <a:lstStyle/>
          <a:p>
            <a:r>
              <a:rPr lang="en-US" dirty="0" smtClean="0"/>
              <a:t>Which of the following is NOT a pigment that lends color to the skin?</a:t>
            </a:r>
          </a:p>
          <a:p>
            <a:pPr lvl="1"/>
            <a:r>
              <a:rPr lang="en-US" dirty="0" smtClean="0"/>
              <a:t>A.  Melanin</a:t>
            </a:r>
          </a:p>
          <a:p>
            <a:pPr lvl="1"/>
            <a:r>
              <a:rPr lang="en-US" dirty="0" smtClean="0"/>
              <a:t>B.  Carotene</a:t>
            </a:r>
          </a:p>
          <a:p>
            <a:pPr lvl="1"/>
            <a:r>
              <a:rPr lang="en-US" dirty="0" smtClean="0"/>
              <a:t>C.  Hemoglobin</a:t>
            </a:r>
          </a:p>
          <a:p>
            <a:pPr lvl="1"/>
            <a:r>
              <a:rPr lang="en-US" dirty="0" smtClean="0"/>
              <a:t>D.  Keratin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Where would you find </a:t>
            </a:r>
            <a:r>
              <a:rPr lang="en-US" dirty="0" err="1" smtClean="0"/>
              <a:t>vellus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A.  It’s the deepest layer of the dermis</a:t>
            </a:r>
          </a:p>
          <a:p>
            <a:pPr lvl="1"/>
            <a:r>
              <a:rPr lang="en-US" dirty="0" smtClean="0"/>
              <a:t>B.  It’s the name of the oily secretion produced by the sebaceous glands</a:t>
            </a:r>
          </a:p>
          <a:p>
            <a:pPr lvl="1"/>
            <a:r>
              <a:rPr lang="en-US" dirty="0" smtClean="0"/>
              <a:t>C.  It’s the cell type that is altered in melanomas</a:t>
            </a:r>
          </a:p>
          <a:p>
            <a:pPr lvl="1"/>
            <a:r>
              <a:rPr lang="en-US" dirty="0" smtClean="0"/>
              <a:t>D.  It’s a type of hair found on women and children</a:t>
            </a:r>
          </a:p>
          <a:p>
            <a:pPr lvl="1"/>
            <a:r>
              <a:rPr lang="en-US" dirty="0" smtClean="0"/>
              <a:t>E.  It’s the pale, half-moon structure at the base of the fingernail.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58674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This is an image of the </a:t>
            </a:r>
            <a:r>
              <a:rPr lang="en-US" dirty="0" err="1" smtClean="0"/>
              <a:t>humerus</a:t>
            </a:r>
            <a:r>
              <a:rPr lang="en-US" dirty="0" smtClean="0"/>
              <a:t>.  The arrow is pointing to a small elevated region of bone.  What term is best used to describe this?</a:t>
            </a:r>
          </a:p>
          <a:p>
            <a:pPr lvl="1"/>
            <a:r>
              <a:rPr lang="en-US" dirty="0" smtClean="0"/>
              <a:t>A.  facet</a:t>
            </a:r>
          </a:p>
          <a:p>
            <a:pPr lvl="1"/>
            <a:r>
              <a:rPr lang="en-US" dirty="0" smtClean="0"/>
              <a:t>B.  </a:t>
            </a:r>
            <a:r>
              <a:rPr lang="en-US" dirty="0" err="1" smtClean="0"/>
              <a:t>condyle</a:t>
            </a:r>
            <a:endParaRPr lang="en-US" dirty="0" smtClean="0"/>
          </a:p>
          <a:p>
            <a:pPr lvl="1"/>
            <a:r>
              <a:rPr lang="en-US" dirty="0" smtClean="0"/>
              <a:t>C.  tubercle</a:t>
            </a:r>
          </a:p>
          <a:p>
            <a:pPr lvl="1"/>
            <a:r>
              <a:rPr lang="en-US" dirty="0" smtClean="0"/>
              <a:t>D.  foramina</a:t>
            </a:r>
          </a:p>
          <a:p>
            <a:pPr lvl="1"/>
            <a:r>
              <a:rPr lang="en-US" dirty="0" smtClean="0"/>
              <a:t>E.  </a:t>
            </a:r>
            <a:r>
              <a:rPr lang="en-US" dirty="0" err="1" smtClean="0"/>
              <a:t>fossa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85800"/>
            <a:ext cx="2057400" cy="559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4486</TotalTime>
  <Words>188</Words>
  <Application>Microsoft Office PowerPoint</Application>
  <PresentationFormat>On-screen Show (4:3)</PresentationFormat>
  <Paragraphs>30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Blank Presentation</vt:lpstr>
      <vt:lpstr>  </vt:lpstr>
      <vt:lpstr>Question One</vt:lpstr>
      <vt:lpstr>Question Two</vt:lpstr>
      <vt:lpstr>Question Three</vt:lpstr>
      <vt:lpstr>Question Four</vt:lpstr>
    </vt:vector>
  </TitlesOfParts>
  <Company>Creative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Wargo, Betsy</cp:lastModifiedBy>
  <cp:revision>65</cp:revision>
  <cp:lastPrinted>2006-10-05T21:29:32Z</cp:lastPrinted>
  <dcterms:modified xsi:type="dcterms:W3CDTF">2009-09-23T20:24:40Z</dcterms:modified>
</cp:coreProperties>
</file>