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62" r:id="rId4"/>
    <p:sldId id="265" r:id="rId5"/>
    <p:sldId id="266" r:id="rId6"/>
    <p:sldId id="268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2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six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1E01C-E636-4609-A813-F26299F3A637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054D-0DD3-4AF8-9C7C-98483EAFD0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six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855BA-001C-44D4-97ED-317E171F843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DF82E-7B55-4780-8E1B-B78466BA49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DF82E-7B55-4780-8E1B-B78466BA493E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six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D0E13-8325-4D9F-88BC-3371C823A3BA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C744E-118B-4FB0-B6B4-C9CE89F109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of the Forearm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Forearm muscle groups: </a:t>
            </a:r>
          </a:p>
          <a:p>
            <a:pPr lvl="1"/>
            <a:r>
              <a:rPr lang="en-US" dirty="0" smtClean="0"/>
              <a:t>those that cause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those that move the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muscles insert via the flexor and extensor </a:t>
            </a:r>
            <a:r>
              <a:rPr lang="en-US" dirty="0" err="1" smtClean="0"/>
              <a:t>retinacula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Movements of the Knee Joint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4724400" cy="4800600"/>
          </a:xfrm>
        </p:spPr>
        <p:txBody>
          <a:bodyPr/>
          <a:lstStyle/>
          <a:p>
            <a:r>
              <a:rPr lang="en-US" dirty="0" smtClean="0"/>
              <a:t>The sole extensor of the knee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flex </a:t>
            </a:r>
            <a:r>
              <a:rPr lang="en-US" dirty="0" smtClean="0"/>
              <a:t>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and act as antagonists to the quadriceps </a:t>
            </a:r>
            <a:r>
              <a:rPr lang="en-US" dirty="0" err="1" smtClean="0"/>
              <a:t>femoris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638800" cy="762000"/>
          </a:xfrm>
        </p:spPr>
        <p:txBody>
          <a:bodyPr/>
          <a:lstStyle/>
          <a:p>
            <a:r>
              <a:rPr lang="en-US" smtClean="0"/>
              <a:t>Fascia of the Leg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7924800" cy="52593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 deep fascia of the leg is continuous with the fascia </a:t>
            </a:r>
            <a:r>
              <a:rPr lang="en-US" dirty="0" err="1" smtClean="0"/>
              <a:t>lata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This fascia segregates the leg into </a:t>
            </a:r>
            <a:r>
              <a:rPr lang="en-US" dirty="0" smtClean="0"/>
              <a:t>_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Distally</a:t>
            </a:r>
            <a:r>
              <a:rPr lang="en-US" dirty="0" smtClean="0"/>
              <a:t>, the fascia thickens and forms the flexor, extensor, and fibular </a:t>
            </a:r>
            <a:r>
              <a:rPr lang="en-US" dirty="0" err="1" smtClean="0"/>
              <a:t>retinaculae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of the Leg: Movements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Various leg muscles produce the following movements at the:</a:t>
            </a:r>
          </a:p>
          <a:p>
            <a:pPr lvl="1"/>
            <a:r>
              <a:rPr lang="en-US" dirty="0" smtClean="0"/>
              <a:t>Ankle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Intertarsal</a:t>
            </a:r>
            <a:r>
              <a:rPr lang="en-US" dirty="0" smtClean="0"/>
              <a:t> joints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Toes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Muscles of the Anterior Compartment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5791200" cy="4800600"/>
          </a:xfrm>
        </p:spPr>
        <p:txBody>
          <a:bodyPr/>
          <a:lstStyle/>
          <a:p>
            <a:r>
              <a:rPr lang="en-US" dirty="0" smtClean="0"/>
              <a:t>primary toe extensors and ankle </a:t>
            </a:r>
            <a:r>
              <a:rPr lang="en-US" dirty="0" err="1" smtClean="0"/>
              <a:t>dorsiflexors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extensor </a:t>
            </a:r>
            <a:r>
              <a:rPr lang="en-US" dirty="0" err="1" smtClean="0"/>
              <a:t>digitorum</a:t>
            </a:r>
            <a:r>
              <a:rPr lang="en-US" dirty="0" smtClean="0"/>
              <a:t> </a:t>
            </a:r>
            <a:r>
              <a:rPr lang="en-US" dirty="0" err="1" smtClean="0"/>
              <a:t>longus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fibularis</a:t>
            </a:r>
            <a:r>
              <a:rPr lang="en-US" dirty="0" smtClean="0"/>
              <a:t> </a:t>
            </a:r>
            <a:r>
              <a:rPr lang="en-US" dirty="0" err="1" smtClean="0"/>
              <a:t>tertius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Muscles of the Lateral Compartment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4449763" cy="4800600"/>
          </a:xfrm>
        </p:spPr>
        <p:txBody>
          <a:bodyPr/>
          <a:lstStyle/>
          <a:p>
            <a:r>
              <a:rPr lang="en-US" dirty="0" smtClean="0"/>
              <a:t>Plantar-flex and </a:t>
            </a:r>
            <a:r>
              <a:rPr lang="en-US" dirty="0" err="1" smtClean="0"/>
              <a:t>evert</a:t>
            </a:r>
            <a:r>
              <a:rPr lang="en-US" dirty="0" smtClean="0"/>
              <a:t> the foot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fibularis</a:t>
            </a:r>
            <a:r>
              <a:rPr lang="en-US" dirty="0" smtClean="0"/>
              <a:t>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Muscles of the Posterior Compartment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5181600" cy="4800600"/>
          </a:xfrm>
        </p:spPr>
        <p:txBody>
          <a:bodyPr/>
          <a:lstStyle/>
          <a:p>
            <a:r>
              <a:rPr lang="en-US" dirty="0" smtClean="0"/>
              <a:t>flex the foot and the toes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Tibialis</a:t>
            </a:r>
            <a:r>
              <a:rPr lang="en-US" dirty="0" smtClean="0"/>
              <a:t> posterior  </a:t>
            </a:r>
          </a:p>
          <a:p>
            <a:pPr lvl="1"/>
            <a:r>
              <a:rPr lang="en-US" dirty="0" smtClean="0"/>
              <a:t>Flexor </a:t>
            </a:r>
            <a:r>
              <a:rPr lang="en-US" dirty="0" err="1" smtClean="0"/>
              <a:t>digitorum</a:t>
            </a:r>
            <a:r>
              <a:rPr lang="en-US" dirty="0" smtClean="0"/>
              <a:t> </a:t>
            </a:r>
            <a:r>
              <a:rPr lang="en-US" dirty="0" err="1" smtClean="0"/>
              <a:t>longus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 Actions of the Thigh: Summary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Thigh muscles: </a:t>
            </a:r>
          </a:p>
          <a:p>
            <a:pPr lvl="1"/>
            <a:r>
              <a:rPr lang="en-US" dirty="0" smtClean="0"/>
              <a:t>Flex and extend the thigh </a:t>
            </a:r>
            <a:r>
              <a:rPr lang="en-US" dirty="0" smtClean="0"/>
              <a:t>(____________________________________)</a:t>
            </a:r>
            <a:endParaRPr lang="en-US" dirty="0" smtClean="0"/>
          </a:p>
          <a:p>
            <a:pPr lvl="1"/>
            <a:r>
              <a:rPr lang="en-US" dirty="0" smtClean="0"/>
              <a:t>Extend the leg </a:t>
            </a:r>
            <a:r>
              <a:rPr lang="en-US" dirty="0" smtClean="0"/>
              <a:t>(______________________________________)</a:t>
            </a:r>
            <a:endParaRPr lang="en-US" dirty="0" smtClean="0"/>
          </a:p>
          <a:p>
            <a:pPr lvl="1"/>
            <a:r>
              <a:rPr lang="en-US" dirty="0" smtClean="0"/>
              <a:t>Adduct the thigh </a:t>
            </a:r>
            <a:r>
              <a:rPr lang="en-US" dirty="0" smtClean="0"/>
              <a:t>(____________________________________)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 Actions of the Leg: Summary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Leg muscles:</a:t>
            </a:r>
          </a:p>
          <a:p>
            <a:pPr lvl="1"/>
            <a:r>
              <a:rPr lang="en-US" dirty="0" smtClean="0"/>
              <a:t>Plantar flex and </a:t>
            </a:r>
            <a:r>
              <a:rPr lang="en-US" dirty="0" err="1" smtClean="0"/>
              <a:t>evert</a:t>
            </a:r>
            <a:r>
              <a:rPr lang="en-US" dirty="0" smtClean="0"/>
              <a:t> the foot 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Plantar flex the foot and flex the toes 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Dorsiflex</a:t>
            </a:r>
            <a:r>
              <a:rPr lang="en-US" dirty="0" smtClean="0"/>
              <a:t> the foot and extend the toes 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Intrinsic Muscles of the Foot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muscles help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addition, along with some leg tendons, they support the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There is a single dorsal foot muscle, the </a:t>
            </a:r>
            <a:r>
              <a:rPr lang="en-US" dirty="0" smtClean="0"/>
              <a:t>___________________________________, </a:t>
            </a:r>
            <a:r>
              <a:rPr lang="en-US" dirty="0" smtClean="0"/>
              <a:t>which extends the toes</a:t>
            </a:r>
          </a:p>
          <a:p>
            <a:r>
              <a:rPr lang="en-US" dirty="0" smtClean="0"/>
              <a:t>The plantar muscles occur in four layers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Plantar Muscles: First Layer (Superficial)</a:t>
            </a:r>
          </a:p>
        </p:txBody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001000" cy="4419600"/>
          </a:xfrm>
        </p:spPr>
        <p:txBody>
          <a:bodyPr/>
          <a:lstStyle/>
          <a:p>
            <a:r>
              <a:rPr lang="en-US" dirty="0" smtClean="0"/>
              <a:t>Superficial muscles of the </a:t>
            </a:r>
            <a:r>
              <a:rPr lang="en-US" dirty="0" smtClean="0"/>
              <a:t>_________________of </a:t>
            </a:r>
            <a:r>
              <a:rPr lang="en-US" dirty="0" smtClean="0"/>
              <a:t>the foot</a:t>
            </a:r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muscles are similar to the corresponding muscles of the hand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of the Forearm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pronator</a:t>
            </a:r>
            <a:r>
              <a:rPr lang="en-US" dirty="0" smtClean="0"/>
              <a:t> </a:t>
            </a:r>
            <a:r>
              <a:rPr lang="en-US" dirty="0" err="1" smtClean="0"/>
              <a:t>teres</a:t>
            </a:r>
            <a:r>
              <a:rPr lang="en-US" dirty="0" smtClean="0"/>
              <a:t> and </a:t>
            </a:r>
            <a:r>
              <a:rPr lang="en-US" dirty="0" err="1" smtClean="0"/>
              <a:t>pronator</a:t>
            </a:r>
            <a:r>
              <a:rPr lang="en-US" dirty="0" smtClean="0"/>
              <a:t> </a:t>
            </a:r>
            <a:r>
              <a:rPr lang="en-US" dirty="0" err="1" smtClean="0"/>
              <a:t>quadratus</a:t>
            </a:r>
            <a:r>
              <a:rPr lang="en-US" dirty="0" smtClean="0"/>
              <a:t> are not flexors, but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supinator</a:t>
            </a:r>
            <a:r>
              <a:rPr lang="en-US" dirty="0" smtClean="0"/>
              <a:t> muscle is a synergist with the biceps </a:t>
            </a:r>
            <a:r>
              <a:rPr lang="en-US" dirty="0" err="1" smtClean="0"/>
              <a:t>brachii</a:t>
            </a:r>
            <a:r>
              <a:rPr lang="en-US" dirty="0" smtClean="0"/>
              <a:t> in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Intrinsic Muscles of the Hand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5403850"/>
          </a:xfrm>
        </p:spPr>
        <p:txBody>
          <a:bodyPr/>
          <a:lstStyle/>
          <a:p>
            <a:r>
              <a:rPr lang="en-US" dirty="0" smtClean="0"/>
              <a:t>These small muscles: </a:t>
            </a:r>
          </a:p>
          <a:p>
            <a:pPr lvl="1"/>
            <a:r>
              <a:rPr lang="en-US" dirty="0" smtClean="0"/>
              <a:t>Lie </a:t>
            </a:r>
            <a:r>
              <a:rPr lang="en-US" dirty="0" smtClean="0"/>
              <a:t>____________________________ of </a:t>
            </a:r>
            <a:r>
              <a:rPr lang="en-US" dirty="0" smtClean="0"/>
              <a:t>the hand</a:t>
            </a:r>
          </a:p>
          <a:p>
            <a:pPr lvl="2"/>
            <a:r>
              <a:rPr lang="en-US" dirty="0" smtClean="0"/>
              <a:t>none on the dorsal side </a:t>
            </a:r>
          </a:p>
          <a:p>
            <a:pPr lvl="1"/>
            <a:r>
              <a:rPr lang="en-US" dirty="0" smtClean="0"/>
              <a:t>Move the </a:t>
            </a:r>
            <a:r>
              <a:rPr lang="en-US" dirty="0" smtClean="0"/>
              <a:t>______________________________ </a:t>
            </a:r>
            <a:r>
              <a:rPr lang="en-US" dirty="0" smtClean="0"/>
              <a:t>and fingers</a:t>
            </a:r>
          </a:p>
          <a:p>
            <a:pPr lvl="1"/>
            <a:r>
              <a:rPr lang="en-US" dirty="0" smtClean="0"/>
              <a:t>Control precise movements </a:t>
            </a:r>
          </a:p>
          <a:p>
            <a:pPr lvl="1"/>
            <a:r>
              <a:rPr lang="en-US" dirty="0" smtClean="0"/>
              <a:t>Are the main abductors and adductors of the fingers</a:t>
            </a:r>
          </a:p>
          <a:p>
            <a:pPr lvl="1"/>
            <a:r>
              <a:rPr lang="en-US" dirty="0" smtClean="0"/>
              <a:t>Produce </a:t>
            </a:r>
            <a:r>
              <a:rPr lang="en-US" dirty="0" smtClean="0"/>
              <a:t>_</a:t>
            </a:r>
            <a:endParaRPr lang="en-US" dirty="0" smtClean="0"/>
          </a:p>
          <a:p>
            <a:pPr lvl="2"/>
            <a:r>
              <a:rPr lang="en-US" dirty="0" smtClean="0"/>
              <a:t>move the thumb toward the little finger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Finger and Thumb Movements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Flexion</a:t>
            </a:r>
          </a:p>
          <a:p>
            <a:pPr lvl="1"/>
            <a:r>
              <a:rPr lang="en-US" dirty="0" smtClean="0"/>
              <a:t>Thumb –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Fingers –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Thumb –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Fingers –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Intrinsic Muscles of the Hand: Groups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dirty="0" smtClean="0"/>
              <a:t>There are </a:t>
            </a:r>
            <a:r>
              <a:rPr lang="en-US" sz="2800" dirty="0" smtClean="0"/>
              <a:t>_____________________ groups </a:t>
            </a:r>
            <a:r>
              <a:rPr lang="en-US" sz="2800" dirty="0" smtClean="0"/>
              <a:t>of intrinsic hand muscles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thenar</a:t>
            </a:r>
            <a:r>
              <a:rPr lang="en-US" sz="2800" dirty="0" smtClean="0"/>
              <a:t> eminence and </a:t>
            </a:r>
            <a:r>
              <a:rPr lang="en-US" sz="2800" dirty="0" err="1" smtClean="0"/>
              <a:t>hypothenar</a:t>
            </a:r>
            <a:r>
              <a:rPr lang="en-US" sz="2800" dirty="0" smtClean="0"/>
              <a:t> eminence</a:t>
            </a:r>
          </a:p>
          <a:p>
            <a:pPr lvl="1"/>
            <a:r>
              <a:rPr lang="en-US" sz="2400" dirty="0" smtClean="0"/>
              <a:t>each have a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midpalm</a:t>
            </a:r>
            <a:r>
              <a:rPr lang="en-US" sz="2800" dirty="0" smtClean="0"/>
              <a:t> muscles, the </a:t>
            </a:r>
            <a:r>
              <a:rPr lang="en-US" sz="2800" dirty="0" err="1" smtClean="0"/>
              <a:t>lumbricals</a:t>
            </a:r>
            <a:r>
              <a:rPr lang="en-US" sz="2800" dirty="0" smtClean="0"/>
              <a:t> and </a:t>
            </a:r>
            <a:r>
              <a:rPr lang="en-US" sz="2800" dirty="0" err="1" smtClean="0"/>
              <a:t>interossei</a:t>
            </a:r>
            <a:r>
              <a:rPr lang="en-US" sz="2800" dirty="0" smtClean="0"/>
              <a:t>, 	</a:t>
            </a:r>
          </a:p>
          <a:p>
            <a:pPr lvl="1"/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pPr lvl="1"/>
            <a:r>
              <a:rPr lang="en-US" sz="2400" dirty="0" smtClean="0"/>
              <a:t>abduct and adduct the fingers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Muscles Crossing Hip and Knee Joints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Most </a:t>
            </a:r>
            <a:r>
              <a:rPr lang="en-US" sz="2800" dirty="0" smtClean="0"/>
              <a:t>___________________________________ muscles </a:t>
            </a:r>
            <a:r>
              <a:rPr lang="en-US" sz="2800" dirty="0" smtClean="0"/>
              <a:t>of the hip and thigh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Posterior compartment muscles of the hip and thigh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extend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flex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 medial compartment muscles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These three groups are enclosed by the fascia </a:t>
            </a:r>
            <a:r>
              <a:rPr lang="en-US" sz="2800" dirty="0" err="1" smtClean="0"/>
              <a:t>lata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533400"/>
          </a:xfrm>
        </p:spPr>
        <p:txBody>
          <a:bodyPr/>
          <a:lstStyle/>
          <a:p>
            <a:r>
              <a:rPr lang="en-US" sz="2800" smtClean="0"/>
              <a:t>Movements of the thigh at the Hip: Flexion and Extension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8270875" cy="4916488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 ball-and-socket hip joint permits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Extension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Adduction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Rotation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 most important thigh flexors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dirty="0"/>
              <a:t>medially located adductor muscles and </a:t>
            </a:r>
            <a:r>
              <a:rPr lang="en-US" sz="2800" dirty="0" err="1"/>
              <a:t>sartorius</a:t>
            </a:r>
            <a:r>
              <a:rPr lang="en-US" sz="2800" dirty="0"/>
              <a:t> assist in thigh flexion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457200"/>
          </a:xfrm>
        </p:spPr>
        <p:txBody>
          <a:bodyPr/>
          <a:lstStyle/>
          <a:p>
            <a:r>
              <a:rPr lang="en-US" sz="2400" smtClean="0"/>
              <a:t>Movements of the Thigh at the Hip: Flexion and Extension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231900"/>
            <a:ext cx="6102350" cy="5056188"/>
          </a:xfrm>
        </p:spPr>
        <p:txBody>
          <a:bodyPr/>
          <a:lstStyle/>
          <a:p>
            <a:r>
              <a:rPr lang="en-US" dirty="0" smtClean="0"/>
              <a:t>Thigh extension is primarily effected by 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Forceful extension is aided by the gluteus </a:t>
            </a:r>
            <a:r>
              <a:rPr lang="en-US" dirty="0" err="1" smtClean="0"/>
              <a:t>maximus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Movements of the Thigh at the Hip: 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Abduction and rotation assisted by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 antagonized by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lateral rotators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Thigh </a:t>
            </a:r>
            <a:r>
              <a:rPr lang="en-US" sz="2800" dirty="0" smtClean="0"/>
              <a:t>adduction is the role of five adductor muscles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adductor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adductor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adductor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gracilis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572</Words>
  <Application>Microsoft Office PowerPoint</Application>
  <PresentationFormat>On-screen Show (4:3)</PresentationFormat>
  <Paragraphs>149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Muscles of the Forearm</vt:lpstr>
      <vt:lpstr>Muscles of the Forearm</vt:lpstr>
      <vt:lpstr>Intrinsic Muscles of the Hand</vt:lpstr>
      <vt:lpstr>Finger and Thumb Movements</vt:lpstr>
      <vt:lpstr>Intrinsic Muscles of the Hand: Groups</vt:lpstr>
      <vt:lpstr>Muscles Crossing Hip and Knee Joints</vt:lpstr>
      <vt:lpstr>Movements of the thigh at the Hip: Flexion and Extension</vt:lpstr>
      <vt:lpstr>Movements of the Thigh at the Hip: Flexion and Extension</vt:lpstr>
      <vt:lpstr>Movements of the Thigh at the Hip: </vt:lpstr>
      <vt:lpstr>Movements of the Knee Joint</vt:lpstr>
      <vt:lpstr>Fascia of the Leg</vt:lpstr>
      <vt:lpstr>Muscles of the Leg: Movements</vt:lpstr>
      <vt:lpstr>Muscles of the Anterior Compartment</vt:lpstr>
      <vt:lpstr>Muscles of the Lateral Compartment</vt:lpstr>
      <vt:lpstr>Muscles of the Posterior Compartment</vt:lpstr>
      <vt:lpstr>Muscle Actions of the Thigh: Summary</vt:lpstr>
      <vt:lpstr>Muscle Actions of the Leg: Summary</vt:lpstr>
      <vt:lpstr>Intrinsic Muscles of the Foot</vt:lpstr>
      <vt:lpstr>Plantar Muscles: First Layer (Superficial)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of the Forearm</dc:title>
  <dc:creator>bawargo</dc:creator>
  <cp:lastModifiedBy>bawargo</cp:lastModifiedBy>
  <cp:revision>2</cp:revision>
  <dcterms:created xsi:type="dcterms:W3CDTF">2011-02-21T20:14:42Z</dcterms:created>
  <dcterms:modified xsi:type="dcterms:W3CDTF">2011-02-21T20:17:36Z</dcterms:modified>
</cp:coreProperties>
</file>