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8E474-10D4-2747-92EA-86AD843F9FF5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5A44C-4D87-9141-A05E-C4868FBD6B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29322-ADE0-6E45-BFEE-71897691291D}" type="slidenum">
              <a:rPr lang="en-US"/>
              <a:pPr/>
              <a:t>2</a:t>
            </a:fld>
            <a:endParaRPr 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CBD54-7C76-7E4F-8EC6-ED3AD5D9719E}" type="slidenum">
              <a:rPr lang="en-US"/>
              <a:pPr/>
              <a:t>4</a:t>
            </a:fld>
            <a:endParaRPr lang="en-US"/>
          </a:p>
        </p:txBody>
      </p:sp>
      <p:sp>
        <p:nvSpPr>
          <p:cNvPr id="9216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>
                <a:latin typeface="Times New Roman" charset="0"/>
              </a:rPr>
              <a:t>19.26 The dideoxy method of DNA sequencing is based on the termination of DNA synthesis.</a:t>
            </a:r>
            <a:endParaRPr lang="en-US">
              <a:latin typeface="Times New Roman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7BBBC-AC6F-1C4B-9AAB-983CF493946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EDF7-7777-A84F-BC63-DE857C329C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2FB0DC"/>
                </a:solidFill>
              </a:rPr>
              <a:t>DNA Sequencing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eaLnBrk="1" hangingPunct="1">
              <a:buFont typeface="Times" charset="0"/>
              <a:buChar char="•"/>
            </a:pPr>
            <a:r>
              <a:rPr lang="en-US" sz="2800"/>
              <a:t>Sanger’s dideoxy-sequencing method</a:t>
            </a:r>
          </a:p>
          <a:p>
            <a:pPr eaLnBrk="1" hangingPunct="1">
              <a:buFont typeface="Times" charset="0"/>
              <a:buChar char="•"/>
            </a:pPr>
            <a:endParaRPr lang="en-US" sz="2800"/>
          </a:p>
          <a:p>
            <a:pPr lvl="1" eaLnBrk="1" hangingPunct="1">
              <a:buFont typeface="Times" charset="0"/>
              <a:buChar char="•"/>
            </a:pPr>
            <a:r>
              <a:rPr lang="en-US"/>
              <a:t>Dideoxyribonucleoside triphosphate (ddNTP) lacks a 3</a:t>
            </a:r>
            <a:r>
              <a:rPr lang="en-US">
                <a:ea typeface="Arial" charset="0"/>
                <a:cs typeface="Arial" charset="0"/>
              </a:rPr>
              <a:t>′</a:t>
            </a:r>
            <a:r>
              <a:rPr lang="en-US"/>
              <a:t>-oh group, which terminates DNA synthesis.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1" descr="figure 19-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8975" y="-228600"/>
            <a:ext cx="5480050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figure 19-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1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figure 19-2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"/>
            <a:ext cx="5346700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457200"/>
            <a:ext cx="10058400" cy="777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</Words>
  <Application>Microsoft Macintosh PowerPoint</Application>
  <PresentationFormat>On-screen Show (4:3)</PresentationFormat>
  <Paragraphs>7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DNA Sequencing</vt:lpstr>
      <vt:lpstr>Slide 3</vt:lpstr>
      <vt:lpstr>Slide 4</vt:lpstr>
      <vt:lpstr>Slide 5</vt:lpstr>
      <vt:lpstr>Slide 6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Wade</dc:creator>
  <cp:lastModifiedBy>Wade</cp:lastModifiedBy>
  <cp:revision>1</cp:revision>
  <dcterms:created xsi:type="dcterms:W3CDTF">2012-02-20T21:19:30Z</dcterms:created>
  <dcterms:modified xsi:type="dcterms:W3CDTF">2012-02-20T21:54:59Z</dcterms:modified>
</cp:coreProperties>
</file>